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880"/>
        <p:guide pos="215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8326967"/>
            <a:ext cx="1600200" cy="63500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0" y="8326967"/>
            <a:ext cx="2171700" cy="63500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8326967"/>
            <a:ext cx="1600200" cy="63500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1430" y="506095"/>
            <a:ext cx="6873875" cy="33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1430" y="582295"/>
            <a:ext cx="6873875" cy="33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" y="19685"/>
            <a:ext cx="1708785" cy="4768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 idx="4294967295"/>
          </p:nvPr>
        </p:nvSpPr>
        <p:spPr>
          <a:xfrm>
            <a:off x="514350" y="3598069"/>
            <a:ext cx="5829300" cy="1102519"/>
          </a:xfrm>
          <a:ln/>
        </p:spPr>
        <p:txBody>
          <a:bodyPr anchor="ctr"/>
          <a:p>
            <a:pPr defTabSz="914400">
              <a:buClrTx/>
              <a:buSzTx/>
              <a:buFontTx/>
            </a:pPr>
            <a:endParaRPr sz="33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CD3000"/>
          <p:cNvPicPr>
            <a:picLocks noChangeAspect="1"/>
          </p:cNvPicPr>
          <p:nvPr/>
        </p:nvPicPr>
        <p:blipFill>
          <a:blip r:embed="rId1"/>
          <a:srcRect t="21591"/>
          <a:stretch>
            <a:fillRect/>
          </a:stretch>
        </p:blipFill>
        <p:spPr>
          <a:xfrm>
            <a:off x="1270" y="464820"/>
            <a:ext cx="6882765" cy="4845050"/>
          </a:xfrm>
          <a:prstGeom prst="rect">
            <a:avLst/>
          </a:prstGeom>
        </p:spPr>
      </p:pic>
      <p:pic>
        <p:nvPicPr>
          <p:cNvPr id="3" name="图片 2" descr="微信图片_20190722151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5017770"/>
            <a:ext cx="6883400" cy="4130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7834" r="836"/>
          <a:stretch>
            <a:fillRect/>
          </a:stretch>
        </p:blipFill>
        <p:spPr>
          <a:xfrm>
            <a:off x="5080" y="647065"/>
            <a:ext cx="6853555" cy="8493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7136" r="812"/>
          <a:stretch>
            <a:fillRect/>
          </a:stretch>
        </p:blipFill>
        <p:spPr>
          <a:xfrm>
            <a:off x="15240" y="688975"/>
            <a:ext cx="6827520" cy="8412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480"/>
          <a:stretch>
            <a:fillRect/>
          </a:stretch>
        </p:blipFill>
        <p:spPr>
          <a:xfrm>
            <a:off x="1905" y="601345"/>
            <a:ext cx="6853555" cy="850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441" b="6207"/>
          <a:stretch>
            <a:fillRect/>
          </a:stretch>
        </p:blipFill>
        <p:spPr>
          <a:xfrm>
            <a:off x="-635" y="630555"/>
            <a:ext cx="6859270" cy="8465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4141" b="84648"/>
          <a:stretch>
            <a:fillRect/>
          </a:stretch>
        </p:blipFill>
        <p:spPr>
          <a:xfrm>
            <a:off x="-1905" y="615950"/>
            <a:ext cx="6861175" cy="1430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9947" b="69747"/>
          <a:stretch>
            <a:fillRect/>
          </a:stretch>
        </p:blipFill>
        <p:spPr>
          <a:xfrm>
            <a:off x="-1905" y="2046605"/>
            <a:ext cx="6860540" cy="1315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5326" b="19385"/>
          <a:stretch>
            <a:fillRect/>
          </a:stretch>
        </p:blipFill>
        <p:spPr>
          <a:xfrm>
            <a:off x="-1905" y="3361690"/>
            <a:ext cx="6860540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9183"/>
          <a:stretch>
            <a:fillRect/>
          </a:stretch>
        </p:blipFill>
        <p:spPr>
          <a:xfrm>
            <a:off x="-6985" y="621030"/>
            <a:ext cx="6887845" cy="8519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0908"/>
          <a:stretch>
            <a:fillRect/>
          </a:stretch>
        </p:blipFill>
        <p:spPr>
          <a:xfrm>
            <a:off x="1905" y="674370"/>
            <a:ext cx="6853555" cy="8484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4405" b="5406"/>
          <a:stretch>
            <a:fillRect/>
          </a:stretch>
        </p:blipFill>
        <p:spPr>
          <a:xfrm>
            <a:off x="-9525" y="663575"/>
            <a:ext cx="6869430" cy="8388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4258" r="4055"/>
          <a:stretch>
            <a:fillRect/>
          </a:stretch>
        </p:blipFill>
        <p:spPr>
          <a:xfrm>
            <a:off x="1270" y="641985"/>
            <a:ext cx="6864350" cy="845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6502"/>
          <a:stretch>
            <a:fillRect/>
          </a:stretch>
        </p:blipFill>
        <p:spPr>
          <a:xfrm>
            <a:off x="-3175" y="659130"/>
            <a:ext cx="6863715" cy="8482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零距离15067459077猫眼门铃智能锁</cp:lastModifiedBy>
  <cp:revision>4</cp:revision>
  <dcterms:created xsi:type="dcterms:W3CDTF">2020-05-08T00:38:54Z</dcterms:created>
  <dcterms:modified xsi:type="dcterms:W3CDTF">2020-05-08T01:02:33Z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2052-11.1.0.9341</vt:lpwstr>
  </property>
</Properties>
</file>